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1" r:id="rId3"/>
    <p:sldId id="266" r:id="rId4"/>
    <p:sldId id="264" r:id="rId5"/>
    <p:sldId id="263" r:id="rId6"/>
    <p:sldId id="262" r:id="rId7"/>
    <p:sldId id="272" r:id="rId8"/>
    <p:sldId id="261" r:id="rId9"/>
    <p:sldId id="260" r:id="rId10"/>
    <p:sldId id="259" r:id="rId11"/>
    <p:sldId id="268" r:id="rId12"/>
    <p:sldId id="271" r:id="rId13"/>
    <p:sldId id="275" r:id="rId14"/>
    <p:sldId id="274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C2C0-3559-49F4-8827-4CF36CEF3900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75A-4390-459E-9470-87DD1F6D387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90600" y="2667000"/>
            <a:ext cx="7162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/>
              <a:t>Markers</a:t>
            </a:r>
            <a:r>
              <a:rPr lang="en-US" sz="4400" b="1" dirty="0" smtClean="0"/>
              <a:t> </a:t>
            </a:r>
            <a:r>
              <a:rPr lang="en-US" sz="4400" b="1" dirty="0" smtClean="0"/>
              <a:t>Product Range</a:t>
            </a:r>
            <a:endParaRPr lang="en-US" sz="4400" b="1" dirty="0"/>
          </a:p>
          <a:p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       </a:t>
            </a:r>
            <a:r>
              <a:rPr lang="en-US" sz="2400" b="1" dirty="0"/>
              <a:t>Luxor International Pvt. Ltd., India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TRIOS COLOR BRUSH</a:t>
            </a:r>
            <a:endParaRPr lang="en-IN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2455" y="5157376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36200/10 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Wallet</a:t>
                      </a:r>
                      <a:r>
                        <a:rPr lang="en-US" sz="1500" baseline="0" dirty="0" smtClean="0"/>
                        <a:t> of 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72 WTs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36200/12</a:t>
                      </a:r>
                      <a:r>
                        <a:rPr lang="en-US" sz="1500" baseline="0" dirty="0" smtClean="0"/>
                        <a:t>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72 Sets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81151"/>
            <a:ext cx="7488832" cy="7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4680520" cy="129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 b="2800"/>
          <a:stretch>
            <a:fillRect/>
          </a:stretch>
        </p:blipFill>
        <p:spPr bwMode="auto">
          <a:xfrm rot="16200000">
            <a:off x="1365073" y="2963521"/>
            <a:ext cx="1661328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4703" y="2636912"/>
            <a:ext cx="35846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 l="26708" t="7131" r="28676" b="13962"/>
          <a:stretch>
            <a:fillRect/>
          </a:stretch>
        </p:blipFill>
        <p:spPr bwMode="auto">
          <a:xfrm>
            <a:off x="5652120" y="1988840"/>
            <a:ext cx="1728192" cy="102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4849" y="1052736"/>
            <a:ext cx="9636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488832" cy="117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1115452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80308"/>
            <a:ext cx="4422745" cy="104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87287"/>
            <a:ext cx="2520280" cy="176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439327"/>
            <a:ext cx="4608512" cy="264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2455" y="5157376"/>
          <a:ext cx="8244002" cy="165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15400/10 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Wallet</a:t>
                      </a:r>
                      <a:r>
                        <a:rPr lang="en-US" sz="1500" baseline="0" dirty="0" smtClean="0"/>
                        <a:t> of 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10 WTs</a:t>
                      </a:r>
                      <a:r>
                        <a:rPr lang="en-US" sz="1500" dirty="0" smtClean="0"/>
                        <a:t>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80 WTs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15400/10</a:t>
                      </a:r>
                      <a:r>
                        <a:rPr lang="en-US" sz="1500" baseline="0" dirty="0" smtClean="0"/>
                        <a:t> ACT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ACT  of 10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80 ACT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15400/20 ACT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ACT</a:t>
                      </a:r>
                      <a:r>
                        <a:rPr lang="en-US" sz="1500" baseline="0" dirty="0" smtClean="0"/>
                        <a:t> of 20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</a:t>
                      </a:r>
                      <a:r>
                        <a:rPr lang="en-US" sz="1500" baseline="0" dirty="0" smtClean="0"/>
                        <a:t> ACT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15400/12</a:t>
                      </a:r>
                      <a:r>
                        <a:rPr lang="en-US" sz="1500" baseline="0" dirty="0" smtClean="0"/>
                        <a:t>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 </a:t>
                      </a:r>
                      <a:r>
                        <a:rPr lang="en-US" sz="150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1152 </a:t>
                      </a:r>
                      <a:r>
                        <a:rPr lang="en-US" sz="150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DUAL WRITER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8960259" cy="7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4628978" cy="11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96952"/>
            <a:ext cx="2619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6101/6 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Wallet of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24 WTs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288 WTs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6101/12</a:t>
                      </a:r>
                      <a:r>
                        <a:rPr lang="en-US" sz="1500" baseline="0" dirty="0" smtClean="0"/>
                        <a:t> 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Wallet</a:t>
                      </a:r>
                      <a:r>
                        <a:rPr lang="en-US" sz="1500" baseline="0" dirty="0" smtClean="0"/>
                        <a:t>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</a:t>
                      </a:r>
                      <a:r>
                        <a:rPr lang="en-US" sz="1500" baseline="0" dirty="0" smtClean="0"/>
                        <a:t> WTs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WTs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492896"/>
            <a:ext cx="2736304" cy="261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29011"/>
            <a:ext cx="2085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COLORING PEN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3480/10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100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800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3480/4</a:t>
                      </a:r>
                      <a:r>
                        <a:rPr lang="en-US" sz="1500" baseline="0" dirty="0" smtClean="0"/>
                        <a:t>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</a:t>
                      </a:r>
                      <a:r>
                        <a:rPr lang="en-US" sz="1500" baseline="0" dirty="0" smtClean="0"/>
                        <a:t>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METALLIC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1225" r="5219" b="21428"/>
          <a:stretch>
            <a:fillRect/>
          </a:stretch>
        </p:blipFill>
        <p:spPr bwMode="auto">
          <a:xfrm>
            <a:off x="611560" y="1124744"/>
            <a:ext cx="7560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6552728" cy="14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30349"/>
            <a:ext cx="2376264" cy="136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068960"/>
            <a:ext cx="3241551" cy="177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132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33300/10 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Wallet of 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12 WTs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WTs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33300/4</a:t>
                      </a:r>
                      <a:r>
                        <a:rPr lang="en-US" sz="1500" baseline="0" dirty="0" smtClean="0"/>
                        <a:t>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</a:t>
                      </a:r>
                      <a:r>
                        <a:rPr lang="en-US" sz="1500" baseline="0" dirty="0" smtClean="0"/>
                        <a:t>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33300/8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 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72 Cards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FABRIC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124744"/>
            <a:ext cx="7560840" cy="108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12428"/>
          <a:stretch>
            <a:fillRect/>
          </a:stretch>
        </p:blipFill>
        <p:spPr bwMode="auto">
          <a:xfrm>
            <a:off x="467544" y="2060848"/>
            <a:ext cx="6997954" cy="101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047975"/>
            <a:ext cx="1894871" cy="203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068960"/>
            <a:ext cx="47339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34400/6 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Wallet of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576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34400/6</a:t>
                      </a:r>
                      <a:r>
                        <a:rPr lang="en-US" sz="1500" baseline="0" dirty="0" smtClean="0"/>
                        <a:t>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</a:t>
                      </a:r>
                      <a:r>
                        <a:rPr lang="en-US" sz="1500" baseline="0" dirty="0" smtClean="0"/>
                        <a:t> of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72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GLASS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7632921" cy="111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140" y="2135707"/>
            <a:ext cx="6573864" cy="114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2232248" cy="171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198884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 l="15197"/>
          <a:stretch>
            <a:fillRect/>
          </a:stretch>
        </p:blipFill>
        <p:spPr bwMode="auto">
          <a:xfrm>
            <a:off x="5436096" y="3068960"/>
            <a:ext cx="3048253" cy="19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6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3510/ 2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Blister of 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12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Cards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LAUNDRY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7920880" cy="113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0888"/>
            <a:ext cx="5748261" cy="106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5"/>
            <a:ext cx="2160240" cy="12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140968"/>
            <a:ext cx="2225258" cy="165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132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3000 /12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1152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3000/4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4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3000/100 JAR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Jar</a:t>
                      </a:r>
                      <a:r>
                        <a:rPr lang="en-US" sz="1500" baseline="0" dirty="0" smtClean="0"/>
                        <a:t> of 100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 Jar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MINI PERMANENT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1937" b="10469"/>
          <a:stretch>
            <a:fillRect/>
          </a:stretch>
        </p:blipFill>
        <p:spPr bwMode="auto">
          <a:xfrm>
            <a:off x="683568" y="1196752"/>
            <a:ext cx="69750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92940"/>
            <a:ext cx="6200255" cy="10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84984"/>
            <a:ext cx="1800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068960"/>
            <a:ext cx="3537967" cy="204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132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3000 /12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1152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3000/4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4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3000/100 JAR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Jar</a:t>
                      </a:r>
                      <a:r>
                        <a:rPr lang="en-US" sz="1500" baseline="0" dirty="0" smtClean="0"/>
                        <a:t> of 100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 Jar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LAUNDRY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1937" b="10469"/>
          <a:stretch>
            <a:fillRect/>
          </a:stretch>
        </p:blipFill>
        <p:spPr bwMode="auto">
          <a:xfrm>
            <a:off x="683568" y="1196752"/>
            <a:ext cx="69750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92940"/>
            <a:ext cx="6200255" cy="10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84984"/>
            <a:ext cx="1800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068960"/>
            <a:ext cx="3537967" cy="204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3033-39/6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432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3037/1</a:t>
                      </a:r>
                      <a:r>
                        <a:rPr lang="en-US" sz="1500" baseline="0" dirty="0" smtClean="0"/>
                        <a:t>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 Cards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WINDOW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67722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t="10442"/>
          <a:stretch>
            <a:fillRect/>
          </a:stretch>
        </p:blipFill>
        <p:spPr bwMode="auto">
          <a:xfrm>
            <a:off x="539552" y="2193786"/>
            <a:ext cx="4896544" cy="121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25" y="3433167"/>
            <a:ext cx="1895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717032"/>
            <a:ext cx="1838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8175" y="1124744"/>
            <a:ext cx="885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2492896"/>
            <a:ext cx="2828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6791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5909443" cy="13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2370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708920"/>
            <a:ext cx="1368152" cy="25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3583" y="3140968"/>
            <a:ext cx="2240905" cy="200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1521" y="5478338"/>
          <a:ext cx="8640959" cy="960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3435"/>
                <a:gridCol w="1563602"/>
                <a:gridCol w="2221961"/>
                <a:gridCol w="2221961"/>
              </a:tblGrid>
              <a:tr h="3000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33200/4 BWT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Wallet</a:t>
                      </a:r>
                      <a:r>
                        <a:rPr lang="en-US" sz="1500" baseline="0" dirty="0" smtClean="0"/>
                        <a:t>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WT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WT</a:t>
                      </a:r>
                      <a:endParaRPr lang="en-US" sz="1500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333200/12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44"/>
                      </a:pP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1152 </a:t>
                      </a:r>
                      <a:r>
                        <a:rPr lang="en-US" sz="150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9796" y="1196752"/>
            <a:ext cx="14141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TRIOS PERMANENT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6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33000/4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Blister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12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Cards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31349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DUO 2-IN-1 WHITE BOARD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7" y="1124744"/>
            <a:ext cx="541896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68786"/>
            <a:ext cx="4112353" cy="16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01008"/>
            <a:ext cx="2297807" cy="15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1196752"/>
            <a:ext cx="8858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165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3650 F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576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3650 F/4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3650</a:t>
                      </a:r>
                      <a:r>
                        <a:rPr lang="en-US" sz="1500" baseline="0" dirty="0" smtClean="0"/>
                        <a:t> F/16 ACT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Acetate of 16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 ACT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3650 F/25PPDU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PPDU of 25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 PPDU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31349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WHITE BOARD MARKER 450 C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96752"/>
            <a:ext cx="8858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7344816" cy="9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 b="7463"/>
          <a:stretch>
            <a:fillRect/>
          </a:stretch>
        </p:blipFill>
        <p:spPr bwMode="auto">
          <a:xfrm>
            <a:off x="539552" y="2132855"/>
            <a:ext cx="4248472" cy="129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56992"/>
            <a:ext cx="1800200" cy="17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060848"/>
            <a:ext cx="1751831" cy="143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/>
          <a:srcRect t="7091"/>
          <a:stretch>
            <a:fillRect/>
          </a:stretch>
        </p:blipFill>
        <p:spPr bwMode="auto">
          <a:xfrm>
            <a:off x="6732239" y="3573016"/>
            <a:ext cx="226310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/>
          <a:srcRect t="13031"/>
          <a:stretch>
            <a:fillRect/>
          </a:stretch>
        </p:blipFill>
        <p:spPr bwMode="auto">
          <a:xfrm>
            <a:off x="5004048" y="3501008"/>
            <a:ext cx="1440160" cy="152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5661248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Whiteboard Care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TBD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TBD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3300/6</a:t>
                      </a:r>
                      <a:r>
                        <a:rPr lang="en-US" sz="1500" baseline="0" dirty="0" smtClean="0"/>
                        <a:t> 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Board</a:t>
                      </a:r>
                      <a:r>
                        <a:rPr lang="en-US" sz="1500" baseline="0" dirty="0" smtClean="0"/>
                        <a:t> of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Sets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48</a:t>
                      </a:r>
                      <a:r>
                        <a:rPr lang="en-US" sz="1500" baseline="0" dirty="0" smtClean="0"/>
                        <a:t> Sets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1640" y="31349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WHITEBOARD CARE KIT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3744416" cy="430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165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4140P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1152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4140P/6</a:t>
                      </a:r>
                      <a:r>
                        <a:rPr lang="en-US" sz="1500" baseline="0" dirty="0" smtClean="0"/>
                        <a:t>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4140P/36</a:t>
                      </a:r>
                      <a:r>
                        <a:rPr lang="en-US" sz="1500" baseline="0" dirty="0" smtClean="0"/>
                        <a:t> ACT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Acetate of 16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 ACT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4140P/36</a:t>
                      </a:r>
                      <a:r>
                        <a:rPr lang="en-US" sz="1500" baseline="0" dirty="0" smtClean="0"/>
                        <a:t> DU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DU of 36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DU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3134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HIGHLITER PASTEL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6480720" cy="79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88840"/>
            <a:ext cx="3744416" cy="9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068960"/>
            <a:ext cx="2160240" cy="188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 r="35556"/>
          <a:stretch>
            <a:fillRect/>
          </a:stretch>
        </p:blipFill>
        <p:spPr bwMode="auto">
          <a:xfrm>
            <a:off x="6516216" y="1986077"/>
            <a:ext cx="2232247" cy="31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132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4020P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576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4020P/2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4020P/</a:t>
                      </a:r>
                      <a:r>
                        <a:rPr lang="en-US" sz="1500" baseline="0" dirty="0" smtClean="0"/>
                        <a:t>6 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Wallet</a:t>
                      </a:r>
                      <a:r>
                        <a:rPr lang="en-US" sz="1500" baseline="0" dirty="0" smtClean="0"/>
                        <a:t> of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</a:t>
                      </a:r>
                      <a:r>
                        <a:rPr lang="en-US" sz="1500" baseline="0" dirty="0" smtClean="0"/>
                        <a:t> WTs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WTs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3134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PASTELITER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5743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5800320" cy="7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996952"/>
            <a:ext cx="2160240" cy="192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861354"/>
            <a:ext cx="4099173" cy="196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4030/5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Blister of 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12 Cards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4050/50</a:t>
                      </a:r>
                      <a:r>
                        <a:rPr lang="en-US" sz="1500" baseline="0" dirty="0" smtClean="0"/>
                        <a:t> JAR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JAR of 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</a:t>
                      </a:r>
                      <a:r>
                        <a:rPr lang="en-US" sz="1500" baseline="0" dirty="0" smtClean="0"/>
                        <a:t> JAR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3134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EYELITER FLUORESCENT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10286"/>
          <a:stretch>
            <a:fillRect/>
          </a:stretch>
        </p:blipFill>
        <p:spPr bwMode="auto">
          <a:xfrm>
            <a:off x="1331640" y="1196752"/>
            <a:ext cx="5114925" cy="12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3"/>
            <a:ext cx="5184576" cy="57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2356897" cy="159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636912"/>
            <a:ext cx="2735957" cy="231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790936"/>
          <a:ext cx="8244002" cy="6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6108J/12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72 Sets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3134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JUNEO MARKER PEN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264696" cy="8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13477"/>
            <a:ext cx="5040560" cy="109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376389"/>
            <a:ext cx="1381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204864"/>
            <a:ext cx="3419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140968"/>
            <a:ext cx="2244849" cy="228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790936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6104/8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Sets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6104/12 SRP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SRP of 12 sets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 SRP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3134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MAGIC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13839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69818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898" y="3570948"/>
            <a:ext cx="1512366" cy="216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 t="13683"/>
          <a:stretch>
            <a:fillRect/>
          </a:stretch>
        </p:blipFill>
        <p:spPr bwMode="auto">
          <a:xfrm>
            <a:off x="6876256" y="3662461"/>
            <a:ext cx="2160240" cy="207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 r="5861" b="7736"/>
          <a:stretch>
            <a:fillRect/>
          </a:stretch>
        </p:blipFill>
        <p:spPr bwMode="auto">
          <a:xfrm>
            <a:off x="149298" y="2492896"/>
            <a:ext cx="507077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790936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3440/5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18 Sets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3440/10</a:t>
                      </a:r>
                      <a:r>
                        <a:rPr lang="en-US" sz="1500" baseline="0" dirty="0" smtClean="0"/>
                        <a:t>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Box</a:t>
                      </a:r>
                      <a:r>
                        <a:rPr lang="en-US" sz="1500" baseline="0" dirty="0" smtClean="0"/>
                        <a:t> of 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</a:t>
                      </a:r>
                      <a:r>
                        <a:rPr lang="en-US" sz="1500" baseline="0" dirty="0" smtClean="0"/>
                        <a:t> Sets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3134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SCENTED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5424066" cy="80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6451229" cy="109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1944216" cy="24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429000"/>
            <a:ext cx="3688829" cy="22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154037"/>
            <a:ext cx="7416825" cy="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8946" y="1122229"/>
            <a:ext cx="1119558" cy="93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720" y="2132856"/>
            <a:ext cx="43252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323059"/>
            <a:ext cx="2066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2455" y="5157376"/>
          <a:ext cx="8244002" cy="165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3010/2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3010/8</a:t>
                      </a:r>
                      <a:r>
                        <a:rPr lang="en-US" sz="1500" baseline="0" dirty="0" smtClean="0"/>
                        <a:t> 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Wallet</a:t>
                      </a:r>
                      <a:r>
                        <a:rPr lang="en-US" sz="1500" baseline="0" dirty="0" smtClean="0"/>
                        <a:t> of 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 WT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3010/12</a:t>
                      </a:r>
                      <a:r>
                        <a:rPr lang="en-US" sz="1500" baseline="0" dirty="0" smtClean="0"/>
                        <a:t>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44"/>
                      </a:pP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1152 </a:t>
                      </a:r>
                      <a:r>
                        <a:rPr lang="en-US" sz="150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3010/40 DU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Display Unit of 40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 DU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564904"/>
            <a:ext cx="5217063" cy="24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TWIN MARKER 150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2455" y="5157376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3025/1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3020/6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Box of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432 </a:t>
                      </a:r>
                      <a:r>
                        <a:rPr lang="en-US" sz="150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PAINT MARKER 880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3" y="1124744"/>
            <a:ext cx="7134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4662384" cy="12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b="7522"/>
          <a:stretch>
            <a:fillRect/>
          </a:stretch>
        </p:blipFill>
        <p:spPr bwMode="auto">
          <a:xfrm>
            <a:off x="395536" y="3263786"/>
            <a:ext cx="2376264" cy="18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381961"/>
            <a:ext cx="3502694" cy="255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539575"/>
            <a:ext cx="2448272" cy="1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 l="35343"/>
          <a:stretch>
            <a:fillRect/>
          </a:stretch>
        </p:blipFill>
        <p:spPr bwMode="auto">
          <a:xfrm>
            <a:off x="7380312" y="1196752"/>
            <a:ext cx="1584176" cy="102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7172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496574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2066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99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3045/1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3040/6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Box of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432 </a:t>
                      </a:r>
                      <a:r>
                        <a:rPr lang="en-US" sz="150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501008"/>
            <a:ext cx="2295682" cy="141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286320"/>
            <a:ext cx="3440211" cy="272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1124744"/>
            <a:ext cx="1187624" cy="109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LIQUID CHALK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ERASABLE HIGHLITER</a:t>
            </a:r>
            <a:endParaRPr lang="en-IN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2455" y="5157376"/>
          <a:ext cx="8244002" cy="6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4281/1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719" y="1114434"/>
            <a:ext cx="7121649" cy="130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4202101" cy="13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b="11060"/>
          <a:stretch>
            <a:fillRect/>
          </a:stretch>
        </p:blipFill>
        <p:spPr bwMode="auto">
          <a:xfrm>
            <a:off x="755576" y="3645024"/>
            <a:ext cx="2160240" cy="13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492896"/>
            <a:ext cx="1152128" cy="244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7929663" cy="103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60" y="2276871"/>
            <a:ext cx="4981344" cy="150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861048"/>
            <a:ext cx="2016224" cy="119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455" y="5157376"/>
          <a:ext cx="8244002" cy="6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33500/12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144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1152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564904"/>
            <a:ext cx="2712081" cy="261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 l="46578"/>
          <a:stretch>
            <a:fillRect/>
          </a:stretch>
        </p:blipFill>
        <p:spPr bwMode="auto">
          <a:xfrm>
            <a:off x="7888819" y="1124744"/>
            <a:ext cx="125518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TRIOS WHITEBOARD MARKER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INK GLIDE 100 BALL PEN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65" y="1268760"/>
            <a:ext cx="70486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5462922" cy="136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84984"/>
            <a:ext cx="2088232" cy="11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492896"/>
            <a:ext cx="4355976" cy="259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2455" y="5157376"/>
          <a:ext cx="8244002" cy="165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16600/10 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Cello</a:t>
                      </a:r>
                      <a:r>
                        <a:rPr lang="en-US" sz="1500" baseline="0" dirty="0" smtClean="0"/>
                        <a:t> Pack</a:t>
                      </a:r>
                      <a:r>
                        <a:rPr lang="en-US" sz="1500" dirty="0" smtClean="0"/>
                        <a:t> of 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Cello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Cello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16600/50</a:t>
                      </a:r>
                      <a:r>
                        <a:rPr lang="en-US" sz="1500" baseline="0" dirty="0" smtClean="0"/>
                        <a:t>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Box of 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1200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16600/60</a:t>
                      </a:r>
                      <a:r>
                        <a:rPr lang="en-US" sz="1500" baseline="0" dirty="0" smtClean="0"/>
                        <a:t> DU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Display</a:t>
                      </a:r>
                      <a:r>
                        <a:rPr lang="en-US" sz="1500" baseline="0" dirty="0" smtClean="0"/>
                        <a:t> Unit of 60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</a:t>
                      </a:r>
                      <a:r>
                        <a:rPr lang="en-US" sz="1500" baseline="0" dirty="0" smtClean="0"/>
                        <a:t> DU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16600/50</a:t>
                      </a:r>
                      <a:r>
                        <a:rPr lang="en-US" sz="1500" baseline="0" dirty="0" smtClean="0"/>
                        <a:t> PP</a:t>
                      </a:r>
                      <a:r>
                        <a:rPr lang="en-US" sz="1500" dirty="0" smtClean="0"/>
                        <a:t>DU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PPDU</a:t>
                      </a:r>
                      <a:r>
                        <a:rPr lang="en-US" sz="1500" baseline="0" dirty="0" smtClean="0"/>
                        <a:t> of 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</a:t>
                      </a:r>
                      <a:r>
                        <a:rPr lang="en-US" sz="1500" baseline="0" dirty="0" smtClean="0"/>
                        <a:t> PPDU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1124744"/>
            <a:ext cx="976883" cy="118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nia.Meireles\AppData\Local\Microsoft\Windows\Temporary Internet Files\Content.Outlook\G8WDHLW7\2122.jpg"/>
          <p:cNvPicPr>
            <a:picLocks noChangeAspect="1" noChangeArrowheads="1"/>
          </p:cNvPicPr>
          <p:nvPr/>
        </p:nvPicPr>
        <p:blipFill>
          <a:blip r:embed="rId2" cstate="print"/>
          <a:srcRect b="86666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3134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INK GLIDE 100 ICY BALL PEN</a:t>
            </a:r>
            <a:endParaRPr lang="en-IN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2455" y="5157376"/>
          <a:ext cx="8244002" cy="165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345"/>
                <a:gridCol w="1664883"/>
                <a:gridCol w="2119887"/>
                <a:gridCol w="2119887"/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Product</a:t>
                      </a:r>
                      <a:r>
                        <a:rPr lang="en-US" sz="1500" baseline="0" dirty="0" smtClean="0"/>
                        <a:t> Code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Packing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Inner Carton Qty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 Carton</a:t>
                      </a:r>
                      <a:r>
                        <a:rPr lang="en-US" sz="1500" baseline="0" dirty="0" smtClean="0"/>
                        <a:t> Qty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16700/6 BC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Blister of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 Cards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Cards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16700/10</a:t>
                      </a:r>
                      <a:r>
                        <a:rPr lang="en-US" sz="1500" baseline="0" dirty="0" smtClean="0"/>
                        <a:t> WT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Wallet of 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</a:t>
                      </a:r>
                      <a:r>
                        <a:rPr lang="en-US" sz="1500" baseline="0" dirty="0" smtClean="0"/>
                        <a:t> WTs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144</a:t>
                      </a:r>
                      <a:r>
                        <a:rPr lang="en-US" sz="1500" baseline="0" dirty="0" smtClean="0"/>
                        <a:t> WTs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16700/50 Box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Box of 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1200 </a:t>
                      </a:r>
                      <a:r>
                        <a:rPr lang="en-US" sz="1500" dirty="0" err="1" smtClean="0"/>
                        <a:t>Pcs</a:t>
                      </a:r>
                      <a:endParaRPr lang="en-US" sz="1500" dirty="0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16700/60</a:t>
                      </a:r>
                      <a:r>
                        <a:rPr lang="en-US" sz="1500" baseline="0" dirty="0" smtClean="0"/>
                        <a:t> DU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Display</a:t>
                      </a:r>
                      <a:r>
                        <a:rPr lang="en-US" sz="1500" baseline="0" dirty="0" smtClean="0"/>
                        <a:t> Unit of 60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</a:t>
                      </a:r>
                      <a:r>
                        <a:rPr lang="en-US" sz="1500" baseline="0" dirty="0" smtClean="0"/>
                        <a:t> DU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94914"/>
            <a:ext cx="7488832" cy="74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t="57176" r="43049"/>
          <a:stretch>
            <a:fillRect/>
          </a:stretch>
        </p:blipFill>
        <p:spPr bwMode="auto">
          <a:xfrm>
            <a:off x="6479704" y="3068960"/>
            <a:ext cx="2664296" cy="18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4703"/>
            <a:ext cx="2495964" cy="230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844824"/>
            <a:ext cx="5386787" cy="123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996952"/>
            <a:ext cx="2088232" cy="20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1098823"/>
            <a:ext cx="1456470" cy="11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909</Words>
  <Application>Microsoft Office PowerPoint</Application>
  <PresentationFormat>On-screen Show (4:3)</PresentationFormat>
  <Paragraphs>397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manu.kumari</dc:creator>
  <cp:lastModifiedBy>luxor</cp:lastModifiedBy>
  <cp:revision>97</cp:revision>
  <dcterms:created xsi:type="dcterms:W3CDTF">2020-02-18T04:13:52Z</dcterms:created>
  <dcterms:modified xsi:type="dcterms:W3CDTF">2020-05-10T07:57:37Z</dcterms:modified>
</cp:coreProperties>
</file>